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4" r:id="rId7"/>
    <p:sldId id="266" r:id="rId8"/>
    <p:sldId id="268" r:id="rId9"/>
    <p:sldId id="267" r:id="rId10"/>
    <p:sldId id="269" r:id="rId11"/>
    <p:sldId id="265" r:id="rId12"/>
    <p:sldId id="271" r:id="rId13"/>
    <p:sldId id="272" r:id="rId14"/>
    <p:sldId id="273" r:id="rId15"/>
    <p:sldId id="261" r:id="rId16"/>
    <p:sldId id="262" r:id="rId17"/>
    <p:sldId id="263" r:id="rId18"/>
    <p:sldId id="274" r:id="rId19"/>
    <p:sldId id="275" r:id="rId20"/>
    <p:sldId id="277" r:id="rId21"/>
    <p:sldId id="278" r:id="rId22"/>
    <p:sldId id="279" r:id="rId23"/>
    <p:sldId id="283" r:id="rId24"/>
    <p:sldId id="284" r:id="rId25"/>
    <p:sldId id="285" r:id="rId26"/>
    <p:sldId id="286" r:id="rId27"/>
    <p:sldId id="280" r:id="rId28"/>
    <p:sldId id="282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gnitiveclass.ai/?s=reactive" TargetMode="External"/><Relationship Id="rId3" Type="http://schemas.openxmlformats.org/officeDocument/2006/relationships/hyperlink" Target="https://github.ibm.com/Tural-Kazimli/Reactive-Account" TargetMode="External"/><Relationship Id="rId7" Type="http://schemas.openxmlformats.org/officeDocument/2006/relationships/hyperlink" Target="https://academy.lightben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overflow.com/search?q=akka%20actor" TargetMode="External"/><Relationship Id="rId5" Type="http://schemas.openxmlformats.org/officeDocument/2006/relationships/hyperlink" Target="https://docs.docker.com/" TargetMode="External"/><Relationship Id="rId4" Type="http://schemas.openxmlformats.org/officeDocument/2006/relationships/hyperlink" Target="https://akka.io/docs/" TargetMode="External"/><Relationship Id="rId9" Type="http://schemas.openxmlformats.org/officeDocument/2006/relationships/hyperlink" Target="https://github.com/akka/akk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Event_storm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activemanifesto.org/" TargetMode="External"/><Relationship Id="rId5" Type="http://schemas.openxmlformats.org/officeDocument/2006/relationships/hyperlink" Target="https://en.wikipedia.org/wiki/Domain-driven_design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7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7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22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9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0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5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933201-F42F-4D80-B4D5-DCFB44932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015" y="1093787"/>
            <a:ext cx="3059969" cy="46974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Reactive account &amp; microservices</a:t>
            </a:r>
          </a:p>
        </p:txBody>
      </p:sp>
      <p:sp useBgFill="1">
        <p:nvSpPr>
          <p:cNvPr id="256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BE5AB-BBFF-4496-9B84-5F5A9B3CB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7719" y="1668463"/>
            <a:ext cx="5831944" cy="33877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GOAL : BUILDING AND DESIGNING REACTIVE SYSTEMS CALLED REACTIVE ACCOUNT USING DOMAIN DRIVEN DESIGN TECHNIQUE AND PRINCIPLES OF REACTIVE ARCHITECTURE ALONG WITH REACTIVE PROGRAMMING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Project repository : </a:t>
            </a:r>
            <a:r>
              <a:rPr lang="en-US" sz="1100" dirty="0">
                <a:solidFill>
                  <a:schemeClr val="tx1"/>
                </a:solidFill>
                <a:hlinkClick r:id="rId3"/>
              </a:rPr>
              <a:t>https://github.ibm.com/Tural-Kazimli/Reactive-Account</a:t>
            </a:r>
            <a:endParaRPr lang="en-US" sz="1100" dirty="0">
              <a:solidFill>
                <a:schemeClr val="tx1"/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REFERENCES : </a:t>
            </a:r>
          </a:p>
          <a:p>
            <a:pPr marL="8572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linkClick r:id="rId4"/>
              </a:rPr>
              <a:t>https://akka.io/docs/</a:t>
            </a:r>
            <a:endParaRPr lang="en-US" sz="1100" dirty="0">
              <a:solidFill>
                <a:schemeClr val="tx1"/>
              </a:solidFill>
            </a:endParaRPr>
          </a:p>
          <a:p>
            <a:pPr marL="8572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linkClick r:id="rId5"/>
              </a:rPr>
              <a:t>https://docs.docker.com/</a:t>
            </a:r>
            <a:endParaRPr lang="en-US" sz="1100" dirty="0">
              <a:solidFill>
                <a:schemeClr val="tx1"/>
              </a:solidFill>
            </a:endParaRPr>
          </a:p>
          <a:p>
            <a:pPr marL="8572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linkClick r:id="rId6"/>
              </a:rPr>
              <a:t>https://stackoverflow.com/search?q=akka%20actor</a:t>
            </a:r>
            <a:endParaRPr lang="en-US" sz="1100" dirty="0">
              <a:solidFill>
                <a:schemeClr val="tx1"/>
              </a:solidFill>
            </a:endParaRPr>
          </a:p>
          <a:p>
            <a:pPr marL="8572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linkClick r:id="rId7"/>
              </a:rPr>
              <a:t>https://academy.lightbend.com/</a:t>
            </a:r>
            <a:endParaRPr lang="en-US" sz="1100" dirty="0">
              <a:solidFill>
                <a:schemeClr val="tx1"/>
              </a:solidFill>
            </a:endParaRPr>
          </a:p>
          <a:p>
            <a:pPr marL="8572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linkClick r:id="rId8"/>
              </a:rPr>
              <a:t>https://cognitiveclass.ai/?s=reactive</a:t>
            </a:r>
            <a:endParaRPr lang="en-US" sz="1100" dirty="0">
              <a:solidFill>
                <a:schemeClr val="tx1"/>
              </a:solidFill>
            </a:endParaRPr>
          </a:p>
          <a:p>
            <a:pPr marL="8572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hlinkClick r:id="rId9"/>
              </a:rPr>
              <a:t>https://github.com/akka/akka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2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83A1-45F7-4E47-9321-A1B1D1664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053" y="15115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Microservices architecture : main outlook</a:t>
            </a:r>
          </a:p>
        </p:txBody>
      </p:sp>
      <p:pic>
        <p:nvPicPr>
          <p:cNvPr id="11" name="Content Placeholder 10" descr="Diagram, schematic&#10;&#10;Description automatically generated">
            <a:extLst>
              <a:ext uri="{FF2B5EF4-FFF2-40B4-BE49-F238E27FC236}">
                <a16:creationId xmlns:a16="http://schemas.microsoft.com/office/drawing/2014/main" id="{1A60BA85-2891-43E4-8376-0CC585698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70560"/>
            <a:ext cx="12192000" cy="6187440"/>
          </a:xfrm>
        </p:spPr>
      </p:pic>
    </p:spTree>
    <p:extLst>
      <p:ext uri="{BB962C8B-B14F-4D97-AF65-F5344CB8AC3E}">
        <p14:creationId xmlns:p14="http://schemas.microsoft.com/office/powerpoint/2010/main" val="308495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586C-0149-43C4-A925-B89937F0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733" y="90198"/>
            <a:ext cx="444658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Domains and actors :</a:t>
            </a:r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15028983-8760-4D89-B346-1EC057361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662" y="1097280"/>
            <a:ext cx="8469848" cy="3972560"/>
          </a:xfrm>
        </p:spPr>
      </p:pic>
    </p:spTree>
    <p:extLst>
      <p:ext uri="{BB962C8B-B14F-4D97-AF65-F5344CB8AC3E}">
        <p14:creationId xmlns:p14="http://schemas.microsoft.com/office/powerpoint/2010/main" val="401299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53469-FFC3-4CF8-A202-75CE52F0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413" y="71120"/>
            <a:ext cx="4670107" cy="5194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Domains and actors 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8183C83-3B21-421B-88F0-7F24252C0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" y="924560"/>
            <a:ext cx="12181840" cy="6014720"/>
          </a:xfrm>
        </p:spPr>
      </p:pic>
    </p:spTree>
    <p:extLst>
      <p:ext uri="{BB962C8B-B14F-4D97-AF65-F5344CB8AC3E}">
        <p14:creationId xmlns:p14="http://schemas.microsoft.com/office/powerpoint/2010/main" val="356810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5369-F21D-4DFA-84F3-14B2F261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46" y="132080"/>
            <a:ext cx="446690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Domains and actors 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876966-0078-4868-8D5E-EEC15D2A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0" y="934720"/>
            <a:ext cx="10180320" cy="5923280"/>
          </a:xfrm>
        </p:spPr>
      </p:pic>
    </p:spTree>
    <p:extLst>
      <p:ext uri="{BB962C8B-B14F-4D97-AF65-F5344CB8AC3E}">
        <p14:creationId xmlns:p14="http://schemas.microsoft.com/office/powerpoint/2010/main" val="300888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9A31-9A3B-45E8-8F3C-48B03FEE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197" y="111760"/>
            <a:ext cx="4436427" cy="5194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Domains and actors :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0796F4-FAA2-4CFA-8CEF-8C46CE8EB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442720"/>
            <a:ext cx="11247119" cy="4175760"/>
          </a:xfrm>
        </p:spPr>
      </p:pic>
    </p:spTree>
    <p:extLst>
      <p:ext uri="{BB962C8B-B14F-4D97-AF65-F5344CB8AC3E}">
        <p14:creationId xmlns:p14="http://schemas.microsoft.com/office/powerpoint/2010/main" val="70201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0E79-CE1A-4E20-B359-E2B3DF8B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4" y="568960"/>
            <a:ext cx="9905998" cy="9693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INSTALLATION OF NECESSARY PACKAGES :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ACCAE397-12AB-4452-9FBC-134944A2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613" y="2001520"/>
            <a:ext cx="9804400" cy="3159760"/>
          </a:xfrm>
        </p:spPr>
      </p:pic>
    </p:spTree>
    <p:extLst>
      <p:ext uri="{BB962C8B-B14F-4D97-AF65-F5344CB8AC3E}">
        <p14:creationId xmlns:p14="http://schemas.microsoft.com/office/powerpoint/2010/main" val="36573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CF3D-29E3-4F6E-BC36-075166892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25" y="792480"/>
            <a:ext cx="9905998" cy="8474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RUNNING AND TESTING THE SOURCE FILE : 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E7ED920-D468-4B3B-9E5A-91EBF8005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39" y="1747520"/>
            <a:ext cx="9787571" cy="4775200"/>
          </a:xfrm>
        </p:spPr>
      </p:pic>
    </p:spTree>
    <p:extLst>
      <p:ext uri="{BB962C8B-B14F-4D97-AF65-F5344CB8AC3E}">
        <p14:creationId xmlns:p14="http://schemas.microsoft.com/office/powerpoint/2010/main" val="15840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E65F-40BE-48BB-B848-18A654B4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19200"/>
            <a:ext cx="9905998" cy="8778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 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D144C0-4896-4841-8D0F-5D0D281A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2387600"/>
            <a:ext cx="9597706" cy="2570480"/>
          </a:xfrm>
        </p:spPr>
      </p:pic>
    </p:spTree>
    <p:extLst>
      <p:ext uri="{BB962C8B-B14F-4D97-AF65-F5344CB8AC3E}">
        <p14:creationId xmlns:p14="http://schemas.microsoft.com/office/powerpoint/2010/main" val="226221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06D0-7D7A-4BB3-916D-ADBA78DE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893" y="19078"/>
            <a:ext cx="9905998" cy="4482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execution &amp; compilation :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41D79CA-543B-433C-91D8-565A9D20F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1025"/>
            <a:ext cx="12191999" cy="6257897"/>
          </a:xfrm>
        </p:spPr>
      </p:pic>
    </p:spTree>
    <p:extLst>
      <p:ext uri="{BB962C8B-B14F-4D97-AF65-F5344CB8AC3E}">
        <p14:creationId xmlns:p14="http://schemas.microsoft.com/office/powerpoint/2010/main" val="271246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7A7F-F359-4CE5-B095-5EA2A7FC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2" y="0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execution &amp; compilation :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206CDBE9-EEC0-4090-8E2C-5B26ACBAB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9280"/>
            <a:ext cx="12192000" cy="6268720"/>
          </a:xfrm>
        </p:spPr>
      </p:pic>
    </p:spTree>
    <p:extLst>
      <p:ext uri="{BB962C8B-B14F-4D97-AF65-F5344CB8AC3E}">
        <p14:creationId xmlns:p14="http://schemas.microsoft.com/office/powerpoint/2010/main" val="316798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473EC7-9187-47CC-9711-3ACF1BF5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WHAT ARE MICROSERVICES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2C1D-CCBF-4BF0-B2E1-A799D4125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Microservices - also known as the microservice architecture - is an architectural style that structures an application as a collection of services that are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Highly maintainable and testable	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Loosely coupled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Independently deployable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Organized around business capabilities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Owned by a small team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The microservice architecture enables the rapid, frequent and reliable delivery of large, complex applications. It also enables an organization to evolve its technology stack.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9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030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AF7E-A6D1-4D18-8B66-96F00256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613" y="0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DE578FD-FFEC-45E3-84D7-9782CB646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60" y="448281"/>
            <a:ext cx="12192000" cy="6409719"/>
          </a:xfrm>
        </p:spPr>
      </p:pic>
    </p:spTree>
    <p:extLst>
      <p:ext uri="{BB962C8B-B14F-4D97-AF65-F5344CB8AC3E}">
        <p14:creationId xmlns:p14="http://schemas.microsoft.com/office/powerpoint/2010/main" val="150103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C78E-A31B-4E4F-AC2C-47B24312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293" y="0"/>
            <a:ext cx="3826827" cy="478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1B7BBF3-E962-4784-A2AF-E723FA567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8762"/>
            <a:ext cx="12192000" cy="6379238"/>
          </a:xfrm>
        </p:spPr>
      </p:pic>
    </p:spTree>
    <p:extLst>
      <p:ext uri="{BB962C8B-B14F-4D97-AF65-F5344CB8AC3E}">
        <p14:creationId xmlns:p14="http://schemas.microsoft.com/office/powerpoint/2010/main" val="276086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D0C4-6E8C-47A3-B919-95085807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453" y="0"/>
            <a:ext cx="3715068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B16F23-9E42-4B95-9CD9-237BEDD1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8800"/>
            <a:ext cx="12191999" cy="6299200"/>
          </a:xfrm>
        </p:spPr>
      </p:pic>
    </p:spTree>
    <p:extLst>
      <p:ext uri="{BB962C8B-B14F-4D97-AF65-F5344CB8AC3E}">
        <p14:creationId xmlns:p14="http://schemas.microsoft.com/office/powerpoint/2010/main" val="161160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B6EE-BEEE-4157-B771-4389B477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773" y="0"/>
            <a:ext cx="373538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196961E-A4C6-4A90-A6F3-04E55B3AA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8281"/>
            <a:ext cx="12192000" cy="6409719"/>
          </a:xfrm>
        </p:spPr>
      </p:pic>
    </p:spTree>
    <p:extLst>
      <p:ext uri="{BB962C8B-B14F-4D97-AF65-F5344CB8AC3E}">
        <p14:creationId xmlns:p14="http://schemas.microsoft.com/office/powerpoint/2010/main" val="2527323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7BBB-7942-410F-B0D8-8F0AD66A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613" y="0"/>
            <a:ext cx="371506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5163092-6E0A-4840-8B97-2AC7E1861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8281"/>
            <a:ext cx="12192000" cy="6409719"/>
          </a:xfrm>
        </p:spPr>
      </p:pic>
    </p:spTree>
    <p:extLst>
      <p:ext uri="{BB962C8B-B14F-4D97-AF65-F5344CB8AC3E}">
        <p14:creationId xmlns:p14="http://schemas.microsoft.com/office/powerpoint/2010/main" val="101710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3A8E-78A0-467C-9151-9586DC29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093" y="0"/>
            <a:ext cx="371506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FD3A202-4972-44F9-B21B-1EA3201A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8281"/>
            <a:ext cx="12192000" cy="6409719"/>
          </a:xfrm>
        </p:spPr>
      </p:pic>
    </p:spTree>
    <p:extLst>
      <p:ext uri="{BB962C8B-B14F-4D97-AF65-F5344CB8AC3E}">
        <p14:creationId xmlns:p14="http://schemas.microsoft.com/office/powerpoint/2010/main" val="623543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73CB-9A69-484E-95F1-BC312C58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253" y="1241"/>
            <a:ext cx="372522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 testing 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ADC51EC-58E8-44FE-B83A-C79E87E4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521"/>
            <a:ext cx="12191999" cy="6407237"/>
          </a:xfrm>
        </p:spPr>
      </p:pic>
    </p:spTree>
    <p:extLst>
      <p:ext uri="{BB962C8B-B14F-4D97-AF65-F5344CB8AC3E}">
        <p14:creationId xmlns:p14="http://schemas.microsoft.com/office/powerpoint/2010/main" val="2410486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3622-9B1D-4250-BEDB-29F8612F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973" y="1240"/>
            <a:ext cx="254666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Test report :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B92A084A-2178-4D93-961D-46E0D83DE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9521"/>
            <a:ext cx="12191999" cy="6407237"/>
          </a:xfrm>
        </p:spPr>
      </p:pic>
    </p:spTree>
    <p:extLst>
      <p:ext uri="{BB962C8B-B14F-4D97-AF65-F5344CB8AC3E}">
        <p14:creationId xmlns:p14="http://schemas.microsoft.com/office/powerpoint/2010/main" val="3042040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12E4-6924-45BE-B6E2-2D18D58C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73" y="0"/>
            <a:ext cx="2556827" cy="4482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Test report :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62F19B67-2A7E-41AC-8133-9A187E44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8281"/>
            <a:ext cx="12191999" cy="2272375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1F73D0F-403E-4301-8219-6B7FA95A6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6996"/>
            <a:ext cx="6096000" cy="1684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59588-6099-4A0F-9674-D4C55D1C5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17" y="5039360"/>
            <a:ext cx="7339764" cy="43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2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7BFB6-872A-41CA-A80B-06B21CF8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Final conclusions 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DBA5-2BF1-4CE1-816A-8AECC4F1E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BUILT A REACTIVE MICROSERVICES THAT IMPLEMENTS REACTIVE-PRINCIPLES WITH DOMAIN DRIVEN DESIGN TECHNIQUE</a:t>
            </a:r>
          </a:p>
          <a:p>
            <a:r>
              <a:rPr lang="en-US" dirty="0"/>
              <a:t>DESIGNED AND DEVELOPED IMPLEMENTATION OF THE REACTIVE ACCOUNT TRANSACTION PROCESSING USING MICROSERVICES ARCHITECTURAL APPROACH AND TECHNOLOGIES</a:t>
            </a:r>
          </a:p>
          <a:p>
            <a:r>
              <a:rPr lang="en-US" dirty="0"/>
              <a:t>CREATED PRODUCT BACKLOG </a:t>
            </a:r>
          </a:p>
          <a:p>
            <a:r>
              <a:rPr lang="en-US" dirty="0"/>
              <a:t>APPLIED AKKA ACTOR FRAMEWORK ALONG WITH MICROSERVICES IMPLEMENTATION AND TESTING IN JAVA, LASTLY DEPLOYED APPLICATION USING DOCKER</a:t>
            </a:r>
          </a:p>
          <a:p>
            <a:r>
              <a:rPr lang="en-US" dirty="0"/>
              <a:t>ADDED EXTRA FEATURES SUCH AS TRANSACTION LOG, ACTOR CYCLE MOVEMENTS, TESTING BEHAVIOR FOR INTEGRATION TESTING AND INTERACTIVELY ADDED AND SOLVED ISSUES IN GITHUB</a:t>
            </a:r>
          </a:p>
        </p:txBody>
      </p:sp>
    </p:spTree>
    <p:extLst>
      <p:ext uri="{BB962C8B-B14F-4D97-AF65-F5344CB8AC3E}">
        <p14:creationId xmlns:p14="http://schemas.microsoft.com/office/powerpoint/2010/main" val="274797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ACBE-BE7E-47F1-B0C3-DBBF9A77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2720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Reactive microservices core tools :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DB4EBF4-26D0-4796-9CD3-0B231A68C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651290"/>
            <a:ext cx="9905998" cy="4876800"/>
          </a:xfrm>
        </p:spPr>
      </p:pic>
    </p:spTree>
    <p:extLst>
      <p:ext uri="{BB962C8B-B14F-4D97-AF65-F5344CB8AC3E}">
        <p14:creationId xmlns:p14="http://schemas.microsoft.com/office/powerpoint/2010/main" val="1080226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8716-470F-4EF6-B169-5FC6E5B2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626" y="2614958"/>
            <a:ext cx="9790747" cy="814042"/>
          </a:xfrm>
        </p:spPr>
        <p:txBody>
          <a:bodyPr>
            <a:noAutofit/>
          </a:bodyPr>
          <a:lstStyle/>
          <a:p>
            <a:r>
              <a:rPr lang="en-US" sz="4800" b="1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9609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A228-81C5-4A52-A26A-E0A833ED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techniques and principles :</a:t>
            </a:r>
          </a:p>
        </p:txBody>
      </p:sp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2F7F4-622A-41D7-8150-1E1EE59E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183901"/>
            <a:ext cx="3178638" cy="211379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1ACE385-2443-44CB-A625-F44BE52B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79" y="3297695"/>
            <a:ext cx="3821429" cy="24935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FBB4-B8EA-4D6B-885B-72F52F4DE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193643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b="1" u="sng" dirty="0">
                <a:hlinkClick r:id="rId5"/>
              </a:rPr>
              <a:t>Domain-Driven Design</a:t>
            </a:r>
            <a:r>
              <a:rPr lang="en-US" sz="1800" dirty="0"/>
              <a:t> - </a:t>
            </a:r>
            <a:r>
              <a:rPr lang="en-US" sz="1800" b="1" dirty="0"/>
              <a:t>Approach to develop software for complex needs by deeply connecting the implementation to an evolving model of the core business concepts</a:t>
            </a:r>
          </a:p>
          <a:p>
            <a:pPr>
              <a:lnSpc>
                <a:spcPct val="110000"/>
              </a:lnSpc>
            </a:pPr>
            <a:r>
              <a:rPr lang="en-US" sz="1800" b="1" dirty="0">
                <a:hlinkClick r:id="rId6"/>
              </a:rPr>
              <a:t>Reactive Principles</a:t>
            </a:r>
            <a:r>
              <a:rPr lang="en-US" sz="1800" b="1" dirty="0"/>
              <a:t> – Responsive, Elastic, Resilient, Message-Driven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1800" b="1" dirty="0">
                <a:hlinkClick r:id="rId7"/>
              </a:rPr>
              <a:t>Event Storming</a:t>
            </a:r>
            <a:r>
              <a:rPr lang="en-US" sz="1800" dirty="0"/>
              <a:t> - </a:t>
            </a:r>
            <a:r>
              <a:rPr lang="en-US" sz="1800" b="1" dirty="0"/>
              <a:t>Workshop-based method to quickly find out what is happening in the domain of a software program</a:t>
            </a:r>
          </a:p>
        </p:txBody>
      </p:sp>
    </p:spTree>
    <p:extLst>
      <p:ext uri="{BB962C8B-B14F-4D97-AF65-F5344CB8AC3E}">
        <p14:creationId xmlns:p14="http://schemas.microsoft.com/office/powerpoint/2010/main" val="332798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208C-86E0-4323-B9BF-52D6B1DF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854682"/>
          </a:xfrm>
        </p:spPr>
        <p:txBody>
          <a:bodyPr anchor="b">
            <a:normAutofit fontScale="90000"/>
          </a:bodyPr>
          <a:lstStyle/>
          <a:p>
            <a:r>
              <a:rPr lang="en-US" sz="2800" dirty="0"/>
              <a:t>LIBRARIES AND TECHNOLOGIES : </a:t>
            </a:r>
          </a:p>
        </p:txBody>
      </p:sp>
      <p:sp>
        <p:nvSpPr>
          <p:cNvPr id="16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6375F663-7A78-42E3-87FD-863CCAC0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52" y="1137621"/>
            <a:ext cx="2207199" cy="2207199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29402DD-0AE4-4E90-A396-31A5EA1E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06" y="1137621"/>
            <a:ext cx="2207199" cy="220719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80EAB61-40AD-4036-9236-E5408EFAA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552" y="3505687"/>
            <a:ext cx="2207199" cy="22071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83065D5-E8C4-43C2-A5CF-CED0911F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606" y="3505686"/>
            <a:ext cx="2207199" cy="22071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D5BB-7540-40B3-9EFB-B2E2BEC5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408" y="1473200"/>
            <a:ext cx="3281004" cy="349504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300" b="1" dirty="0">
                <a:solidFill>
                  <a:schemeClr val="bg1"/>
                </a:solidFill>
              </a:rPr>
              <a:t>JAVA</a:t>
            </a:r>
            <a:r>
              <a:rPr lang="en-US" sz="1300" dirty="0"/>
              <a:t> -  </a:t>
            </a:r>
            <a:r>
              <a:rPr lang="en-US" sz="1300" b="1" dirty="0">
                <a:solidFill>
                  <a:schemeClr val="bg1"/>
                </a:solidFill>
              </a:rPr>
              <a:t>General-purpose, concurrent, strongly typed, class-based object-oriented programming language</a:t>
            </a:r>
          </a:p>
          <a:p>
            <a:pPr>
              <a:lnSpc>
                <a:spcPct val="110000"/>
              </a:lnSpc>
            </a:pPr>
            <a:r>
              <a:rPr lang="en-US" sz="1300" b="1" dirty="0">
                <a:solidFill>
                  <a:schemeClr val="bg1"/>
                </a:solidFill>
              </a:rPr>
              <a:t>AKKA - Toolkit for building highly  </a:t>
            </a:r>
            <a:r>
              <a:rPr lang="en-US" sz="1300" b="1" dirty="0" err="1">
                <a:solidFill>
                  <a:schemeClr val="bg1"/>
                </a:solidFill>
              </a:rPr>
              <a:t>concurrent,distributed,resilient,message</a:t>
            </a:r>
            <a:r>
              <a:rPr lang="en-US" sz="1300" b="1" dirty="0">
                <a:solidFill>
                  <a:schemeClr val="bg1"/>
                </a:solidFill>
              </a:rPr>
              <a:t>-driven applications for Java and Scala</a:t>
            </a:r>
          </a:p>
          <a:p>
            <a:pPr>
              <a:lnSpc>
                <a:spcPct val="110000"/>
              </a:lnSpc>
            </a:pPr>
            <a:r>
              <a:rPr lang="en-US" sz="1300" b="1" dirty="0">
                <a:solidFill>
                  <a:schemeClr val="bg1"/>
                </a:solidFill>
              </a:rPr>
              <a:t>MICROSERVICES - Architectural style that structures application as collection of highly </a:t>
            </a:r>
            <a:r>
              <a:rPr lang="en-US" sz="1300" b="1" dirty="0" err="1">
                <a:solidFill>
                  <a:schemeClr val="bg1"/>
                </a:solidFill>
              </a:rPr>
              <a:t>maintainable,testable</a:t>
            </a:r>
            <a:r>
              <a:rPr lang="en-US" sz="1300" b="1" dirty="0">
                <a:solidFill>
                  <a:schemeClr val="bg1"/>
                </a:solidFill>
              </a:rPr>
              <a:t> services</a:t>
            </a:r>
          </a:p>
          <a:p>
            <a:pPr>
              <a:lnSpc>
                <a:spcPct val="110000"/>
              </a:lnSpc>
            </a:pPr>
            <a:r>
              <a:rPr lang="en-US" sz="1300" b="1" dirty="0">
                <a:solidFill>
                  <a:schemeClr val="bg1"/>
                </a:solidFill>
              </a:rPr>
              <a:t>DOCKER - Open Source platform for building, deploying, and managing containerized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28570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A0F2-FC15-4B3E-B475-23ED4F72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573" y="0"/>
            <a:ext cx="9905998" cy="5934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architecture and design details :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E4E1B-7E48-496A-BE9D-8D7DA6F56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93" y="766128"/>
            <a:ext cx="3759200" cy="3541712"/>
          </a:xfr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7AA20B3-50A3-4915-AECC-95717E1D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91" y="776288"/>
            <a:ext cx="655140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0751-96E4-4D9E-8923-60037C5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1" y="0"/>
            <a:ext cx="9905998" cy="6705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architecture and design details :</a:t>
            </a:r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35297E-3430-44C7-8951-002EB2EB3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41" y="1148080"/>
            <a:ext cx="8564880" cy="4876799"/>
          </a:xfrm>
        </p:spPr>
      </p:pic>
    </p:spTree>
    <p:extLst>
      <p:ext uri="{BB962C8B-B14F-4D97-AF65-F5344CB8AC3E}">
        <p14:creationId xmlns:p14="http://schemas.microsoft.com/office/powerpoint/2010/main" val="304715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5428-3912-409D-ABF4-D183149D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52042"/>
            <a:ext cx="9905998" cy="6210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architecture and design details :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FBDA6C1-1937-4CE9-90B0-AC82432B1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733" y="751840"/>
            <a:ext cx="8114347" cy="5100319"/>
          </a:xfrm>
        </p:spPr>
      </p:pic>
    </p:spTree>
    <p:extLst>
      <p:ext uri="{BB962C8B-B14F-4D97-AF65-F5344CB8AC3E}">
        <p14:creationId xmlns:p14="http://schemas.microsoft.com/office/powerpoint/2010/main" val="23679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C7E7-84CA-4BD3-91DE-A5A62D704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613" y="0"/>
            <a:ext cx="9905998" cy="75308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architecture and design details :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0527C3-6809-4ADB-9469-365C6A91E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560" y="944880"/>
            <a:ext cx="8798559" cy="4480559"/>
          </a:xfrm>
        </p:spPr>
      </p:pic>
    </p:spTree>
    <p:extLst>
      <p:ext uri="{BB962C8B-B14F-4D97-AF65-F5344CB8AC3E}">
        <p14:creationId xmlns:p14="http://schemas.microsoft.com/office/powerpoint/2010/main" val="409111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479</Words>
  <Application>Microsoft Office PowerPoint</Application>
  <PresentationFormat>Widescreen</PresentationFormat>
  <Paragraphs>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Tw Cen MT</vt:lpstr>
      <vt:lpstr>Circuit</vt:lpstr>
      <vt:lpstr>Reactive account &amp; microservices</vt:lpstr>
      <vt:lpstr>WHAT ARE MICROSERVICES ?</vt:lpstr>
      <vt:lpstr>Reactive microservices core tools :</vt:lpstr>
      <vt:lpstr>Design techniques and principles :</vt:lpstr>
      <vt:lpstr>LIBRARIES AND TECHNOLOGIES : </vt:lpstr>
      <vt:lpstr>Project architecture and design details :</vt:lpstr>
      <vt:lpstr>Project architecture and design details :</vt:lpstr>
      <vt:lpstr>Project architecture and design details :</vt:lpstr>
      <vt:lpstr>Project architecture and design details :</vt:lpstr>
      <vt:lpstr>Microservices architecture : main outlook</vt:lpstr>
      <vt:lpstr>Domains and actors :</vt:lpstr>
      <vt:lpstr>Domains and actors :</vt:lpstr>
      <vt:lpstr>Domains and actors :</vt:lpstr>
      <vt:lpstr>Domains and actors : </vt:lpstr>
      <vt:lpstr>INSTALLATION OF NECESSARY PACKAGES :</vt:lpstr>
      <vt:lpstr>RUNNING AND TESTING THE SOURCE FILE : </vt:lpstr>
      <vt:lpstr>DEPLOYMENT : </vt:lpstr>
      <vt:lpstr>Program execution &amp; compilation :</vt:lpstr>
      <vt:lpstr>Program execution &amp; compilation :</vt:lpstr>
      <vt:lpstr>Program testing :</vt:lpstr>
      <vt:lpstr>Program testing :</vt:lpstr>
      <vt:lpstr>Program testing :</vt:lpstr>
      <vt:lpstr>Program testing :</vt:lpstr>
      <vt:lpstr>Program testing :</vt:lpstr>
      <vt:lpstr>Program testing :</vt:lpstr>
      <vt:lpstr>Program testing :</vt:lpstr>
      <vt:lpstr>Test report :</vt:lpstr>
      <vt:lpstr>Test report :</vt:lpstr>
      <vt:lpstr>Final conclusions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account &amp; microservices</dc:title>
  <dc:creator>Tural Kazimli</dc:creator>
  <cp:lastModifiedBy>Tural Kazimli</cp:lastModifiedBy>
  <cp:revision>4</cp:revision>
  <dcterms:created xsi:type="dcterms:W3CDTF">2020-10-06T20:35:32Z</dcterms:created>
  <dcterms:modified xsi:type="dcterms:W3CDTF">2020-10-06T21:25:10Z</dcterms:modified>
</cp:coreProperties>
</file>